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4"/>
  </p:notesMasterIdLst>
  <p:sldIdLst>
    <p:sldId id="269" r:id="rId2"/>
    <p:sldId id="270" r:id="rId3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E5B9B4C-08FE-46A3-8B9F-4AB048C288F0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F1E8C42-C743-4355-8397-3AA9ED2E4B8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46147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C36D-B0E6-4D1C-8F4A-9455884897CF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EF1-B47B-486F-9B60-79296DA0EA8F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D7F5-BC13-44F2-86E5-4ED078BA2522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4A7A-E68E-4AA7-ABF8-DC1C2416E7E1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F9CF3-550B-4945-B85A-0E6C4253AA5C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B355-EF2C-45FF-9070-90D6D1B8283F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40AA-840B-40DF-8504-59A7B723AF74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C103-9BD8-434C-9476-463338E6EC52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D7770-68B6-49C4-BD05-2EC84BDF8B78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2406-DFC5-450C-BA8D-A1881DE3AC47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6BA71-1583-439C-A880-72AFB581FE0C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7FBE290-AB26-41DC-9BEF-B4CEF66BE79D}" type="datetime8">
              <a:rPr lang="ar-EG" smtClean="0"/>
              <a:t>30 آذار، 20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6235ADA-DF06-454C-B047-6D460E62AF7D}" type="slidenum">
              <a:rPr lang="ar-EG" smtClean="0"/>
              <a:t>‹#›</a:t>
            </a:fld>
            <a:endParaRPr lang="ar-E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1</a:t>
            </a:fld>
            <a:endParaRPr lang="ar-EG"/>
          </a:p>
        </p:txBody>
      </p:sp>
      <p:sp>
        <p:nvSpPr>
          <p:cNvPr id="5" name="Rectangle 4"/>
          <p:cNvSpPr/>
          <p:nvPr/>
        </p:nvSpPr>
        <p:spPr>
          <a:xfrm>
            <a:off x="2286000" y="612845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dirty="0"/>
              <a:t>Cartouche</a:t>
            </a:r>
          </a:p>
          <a:p>
            <a:pPr algn="l" rtl="0"/>
            <a:r>
              <a:rPr lang="en-US" dirty="0"/>
              <a:t>The cartouche is an elongated form of the Egyptian </a:t>
            </a:r>
            <a:r>
              <a:rPr lang="en-US" dirty="0" err="1"/>
              <a:t>shen</a:t>
            </a:r>
            <a:r>
              <a:rPr lang="en-US" dirty="0"/>
              <a:t>-hieroglyph that encloses and protects a royal name or, in specific contexts, the name of a divinity. A king’s throne name and birth name were each enclosed in a cartouche, forming a kind of heraldic motif expressing the ruler’s dual nature as both human and divine. The cartouche could occur as a simple decorative </a:t>
            </a:r>
            <a:r>
              <a:rPr lang="en-US" dirty="0" err="1"/>
              <a:t>component.When</a:t>
            </a:r>
            <a:r>
              <a:rPr lang="en-US" dirty="0"/>
              <a:t> shown independently the cartouche took on an iconic significance and replaced the king’s, or more rarely, the queen’s, anthropomorphic image, enabling him or her to be venerated as a divine entity. Conversely, the enclosure of a god’s or goddess’s name in a cartouche served to render the deity more accessible to the human sphere.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1681774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5ADA-DF06-454C-B047-6D460E62AF7D}" type="slidenum">
              <a:rPr lang="ar-EG" smtClean="0"/>
              <a:t>2</a:t>
            </a:fld>
            <a:endParaRPr lang="ar-EG"/>
          </a:p>
        </p:txBody>
      </p:sp>
      <p:sp>
        <p:nvSpPr>
          <p:cNvPr id="4" name="Rectangle 3"/>
          <p:cNvSpPr/>
          <p:nvPr/>
        </p:nvSpPr>
        <p:spPr>
          <a:xfrm>
            <a:off x="2286000" y="612845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dirty="0"/>
              <a:t>Cartouche</a:t>
            </a:r>
          </a:p>
          <a:p>
            <a:pPr algn="l" rtl="0"/>
            <a:r>
              <a:rPr lang="en-US" dirty="0"/>
              <a:t>The cartouche is an elongated form of the Egyptian </a:t>
            </a:r>
            <a:r>
              <a:rPr lang="en-US" dirty="0" err="1"/>
              <a:t>shen</a:t>
            </a:r>
            <a:r>
              <a:rPr lang="en-US" dirty="0"/>
              <a:t>-hieroglyph that encloses and protects a royal name or, in specific contexts, the name of a divinity. A king’s throne name and birth name were each enclosed in a cartouche, forming a kind of heraldic motif expressing the ruler’s dual nature as both human and divine. The cartouche could occur as a simple decorative </a:t>
            </a:r>
            <a:r>
              <a:rPr lang="en-US" dirty="0" err="1"/>
              <a:t>component.When</a:t>
            </a:r>
            <a:r>
              <a:rPr lang="en-US" dirty="0"/>
              <a:t> shown independently the cartouche took on an iconic significance and replaced the king’s, or more rarely, the queen’s, anthropomorphic image, enabling him or her to be venerated as a divine entity. Conversely, the enclosure of a god’s or goddess’s name in a cartouche served to render the deity more accessible to the human sphere.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685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157</TotalTime>
  <Words>264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Apex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</dc:creator>
  <cp:lastModifiedBy>compusoft</cp:lastModifiedBy>
  <cp:revision>25</cp:revision>
  <dcterms:created xsi:type="dcterms:W3CDTF">2012-10-20T12:13:22Z</dcterms:created>
  <dcterms:modified xsi:type="dcterms:W3CDTF">2020-03-30T07:30:01Z</dcterms:modified>
</cp:coreProperties>
</file>